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74" r:id="rId4"/>
    <p:sldId id="275" r:id="rId5"/>
    <p:sldId id="257" r:id="rId6"/>
    <p:sldId id="261" r:id="rId7"/>
    <p:sldId id="264" r:id="rId8"/>
    <p:sldId id="270" r:id="rId9"/>
    <p:sldId id="272" r:id="rId10"/>
    <p:sldId id="276" r:id="rId11"/>
    <p:sldId id="277" r:id="rId12"/>
    <p:sldId id="269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C0C4-0A0F-4D39-A810-09B0ACB3CEE4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9FF1C-3C2A-421B-B351-0009893396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C0C4-0A0F-4D39-A810-09B0ACB3CEE4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9FF1C-3C2A-421B-B351-000989339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C0C4-0A0F-4D39-A810-09B0ACB3CEE4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9FF1C-3C2A-421B-B351-000989339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C0C4-0A0F-4D39-A810-09B0ACB3CEE4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9FF1C-3C2A-421B-B351-0009893396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C0C4-0A0F-4D39-A810-09B0ACB3CEE4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9FF1C-3C2A-421B-B351-000989339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C0C4-0A0F-4D39-A810-09B0ACB3CEE4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9FF1C-3C2A-421B-B351-0009893396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C0C4-0A0F-4D39-A810-09B0ACB3CEE4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9FF1C-3C2A-421B-B351-0009893396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C0C4-0A0F-4D39-A810-09B0ACB3CEE4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9FF1C-3C2A-421B-B351-000989339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C0C4-0A0F-4D39-A810-09B0ACB3CEE4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9FF1C-3C2A-421B-B351-000989339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C0C4-0A0F-4D39-A810-09B0ACB3CEE4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9FF1C-3C2A-421B-B351-000989339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C0C4-0A0F-4D39-A810-09B0ACB3CEE4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9FF1C-3C2A-421B-B351-0009893396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608C0C4-0A0F-4D39-A810-09B0ACB3CEE4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D39FF1C-3C2A-421B-B351-000989339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ена\Desktop\82915_html_m4b3865e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8" y="0"/>
            <a:ext cx="9134022" cy="6847447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86751" y="1205937"/>
            <a:ext cx="5637010" cy="88211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«Использование игровых технологий при обучении младших дошкольников ФЭМП».</a:t>
            </a:r>
            <a:endParaRPr lang="ru-RU" sz="28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3429000"/>
            <a:ext cx="3276916" cy="2232248"/>
          </a:xfrm>
        </p:spPr>
        <p:txBody>
          <a:bodyPr/>
          <a:lstStyle/>
          <a:p>
            <a:pPr marL="182880" indent="0">
              <a:buNone/>
            </a:pP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воспитатель первой квалификационной категории </a:t>
            </a: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МДОАУ «Детский сад комбинированного вида №4» </a:t>
            </a: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Шашкина Юлия Александровна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338484" y="6034046"/>
            <a:ext cx="7058052" cy="995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59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3888431" cy="291632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284984"/>
            <a:ext cx="4438823" cy="332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8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51520" y="1124744"/>
            <a:ext cx="8712968" cy="5184576"/>
          </a:xfrm>
        </p:spPr>
        <p:txBody>
          <a:bodyPr/>
          <a:lstStyle/>
          <a:p>
            <a:pPr marL="4572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Дети освоили эталоны цвета</a:t>
            </a:r>
          </a:p>
          <a:p>
            <a:pPr marL="4572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Отношения по длине, высоте</a:t>
            </a:r>
          </a:p>
          <a:p>
            <a:pPr marL="4572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Свободно ориентируются по числовому ряду до 5.</a:t>
            </a:r>
          </a:p>
          <a:p>
            <a:pPr marL="4572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 научились моделировать, конструировать, группировать по цвету и величине</a:t>
            </a:r>
          </a:p>
          <a:p>
            <a:pPr marL="4572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Появился интерес к новым математическим играм</a:t>
            </a:r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000" y="160020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работы с палочками </a:t>
            </a:r>
            <a:r>
              <a:rPr lang="ru-RU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Кюизенера</a:t>
            </a: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406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ена\Desktop\82915_html_m4b3865e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53"/>
            <a:ext cx="9134022" cy="684744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1916832"/>
            <a:ext cx="69847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«Без игры нет, и не может быть полноценного умственного развития. Игра - это огромное, окно, через которое в духовный мир ребенка вливается живительный поток представлений, понятий. Игра – это искра, зажигающая огонек пытливости и любознательности».</a:t>
            </a:r>
          </a:p>
          <a:p>
            <a:pPr algn="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В.А.Сухомлинский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ена\Desktop\82915_html_m4b3865e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4022" cy="684744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3284984"/>
            <a:ext cx="7704856" cy="70788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Arial Black" pitchFamily="34" charset="0"/>
              </a:rPr>
              <a:t>СПАСИБО ЗА ВНИМАНИЕ!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98549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907" y="16002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Дидактические игры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8038">
            <a:off x="1102246" y="1479588"/>
            <a:ext cx="2550408" cy="1705586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4787">
            <a:off x="4371884" y="1425643"/>
            <a:ext cx="2998663" cy="22478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662" y="3501008"/>
            <a:ext cx="3890426" cy="2916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146" y="3775931"/>
            <a:ext cx="3154640" cy="236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64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Pictures\дидактическая ира.jpe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630974"/>
            <a:ext cx="5256584" cy="6007525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619672" y="184666"/>
            <a:ext cx="58977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«ЧТО БЫВАЕТ ТАКОЙ ФОРМЫ?»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На выступление ФЭМП\20200114_16325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45383">
            <a:off x="377273" y="1149081"/>
            <a:ext cx="3321050" cy="24907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C:\Users\admin\Desktop\На выступление ФЭМП\20200114_1633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72040">
            <a:off x="5497243" y="1313571"/>
            <a:ext cx="3263900" cy="2447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C:\Users\admin\Desktop\На выступление ФЭМП\20200114_1632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212976"/>
            <a:ext cx="4392488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187624" y="188640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«НАЗОВИ ГЕОМЕТРИЧЕСКУЮ ФИГУРУ»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95536" y="1371282"/>
            <a:ext cx="2808312" cy="977598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задача-      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3131840" y="1371282"/>
            <a:ext cx="5112568" cy="176968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целью обучающего и воспитательного воздействия. Она формируется педагогом и отражает его обучающую деятельность.</a:t>
            </a: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2987824" y="3429000"/>
            <a:ext cx="5472608" cy="280831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32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детьми. Дидактическая задача в дидактической игре реализуется через игровую задачу. Она определяет игровые действия, становится задачей самого ребенка. Самое главное: дидактическая задача в игре преднамеренно замаскирована и предстает перед детьми в виде игрового замысла.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683568" y="3429000"/>
            <a:ext cx="2304256" cy="11521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задача -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86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3265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60097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effectLst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делятся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39552" y="1179823"/>
            <a:ext cx="8285322" cy="5382344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игры с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предметами </a:t>
            </a:r>
          </a:p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настольно-печатные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словесные игры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956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144" y="160020"/>
            <a:ext cx="6869232" cy="182882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Блоки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Дьениша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палочки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Кюизенера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42" y="1412776"/>
            <a:ext cx="7750035" cy="5166690"/>
          </a:xfrm>
        </p:spPr>
      </p:pic>
    </p:spTree>
    <p:extLst>
      <p:ext uri="{BB962C8B-B14F-4D97-AF65-F5344CB8AC3E}">
        <p14:creationId xmlns:p14="http://schemas.microsoft.com/office/powerpoint/2010/main" val="277793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3563888" cy="23833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16632"/>
            <a:ext cx="2736304" cy="36484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79" y="2636912"/>
            <a:ext cx="4665953" cy="34994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861048"/>
            <a:ext cx="3674372" cy="27564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43000" y="332656"/>
            <a:ext cx="6533293" cy="504056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работы с блоками </a:t>
            </a:r>
            <a:r>
              <a:rPr lang="ru-RU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Дьенеша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179512" y="836712"/>
            <a:ext cx="8352928" cy="5688632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Дети умеют использовать занимательный материал, как в организованной образовательной деятельности, а также в играх самостоятельного характера.</a:t>
            </a:r>
          </a:p>
          <a:p>
            <a:pPr marL="4572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детей сформированы сенсорные эталоны, они умеют сопоставлять предметы по цвету, размеру, форме и толщине.</a:t>
            </a:r>
          </a:p>
          <a:p>
            <a:pPr marL="4572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Дети хорошо ориентируются в пространственных отношениях между предметами.</a:t>
            </a:r>
          </a:p>
          <a:p>
            <a:pPr marL="4572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Освоили конструктивные навыки: строить постройки по образцу, читать чертежи.</a:t>
            </a:r>
          </a:p>
          <a:p>
            <a:pPr marL="4572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детей сформировано логическое мышление: умение анализировать, делать выводы, обобщать, сравнивать, классифицировать.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493</TotalTime>
  <Words>302</Words>
  <Application>Microsoft Office PowerPoint</Application>
  <PresentationFormat>Экран (4:3)</PresentationFormat>
  <Paragraphs>35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Georgia</vt:lpstr>
      <vt:lpstr>Times New Roman</vt:lpstr>
      <vt:lpstr>Trebuchet MS</vt:lpstr>
      <vt:lpstr>Воздушный поток</vt:lpstr>
      <vt:lpstr>Подготовил воспитатель первой квалификационной категории  МДОАУ «Детский сад комбинированного вида №4»  Шашкина Юлия Александровна</vt:lpstr>
      <vt:lpstr>Дидактические игры</vt:lpstr>
      <vt:lpstr>Презентация PowerPoint</vt:lpstr>
      <vt:lpstr>Презентация PowerPoint</vt:lpstr>
      <vt:lpstr>Презентация PowerPoint</vt:lpstr>
      <vt:lpstr> Дидактические игры делятся </vt:lpstr>
      <vt:lpstr>Блоки Дьениша и палочки Кюизенера</vt:lpstr>
      <vt:lpstr>Презентация PowerPoint</vt:lpstr>
      <vt:lpstr>Результат работы с блоками Дьенеша : </vt:lpstr>
      <vt:lpstr>Презентация PowerPoint</vt:lpstr>
      <vt:lpstr>Результат работы с палочками Кюизенера :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ГБОУ СОШ №629 ДО №1</dc:title>
  <dc:creator>Солнышко</dc:creator>
  <cp:lastModifiedBy>Пользователь</cp:lastModifiedBy>
  <cp:revision>63</cp:revision>
  <dcterms:created xsi:type="dcterms:W3CDTF">2016-04-27T18:20:10Z</dcterms:created>
  <dcterms:modified xsi:type="dcterms:W3CDTF">2022-05-12T04:15:44Z</dcterms:modified>
</cp:coreProperties>
</file>